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74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1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60" autoAdjust="0"/>
    <p:restoredTop sz="94660"/>
  </p:normalViewPr>
  <p:slideViewPr>
    <p:cSldViewPr>
      <p:cViewPr varScale="1">
        <p:scale>
          <a:sx n="105" d="100"/>
          <a:sy n="105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F347A-1C7F-487D-BA19-4A62DBFE5404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9CE14-D660-478C-A390-79250208C3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52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1F1E49FE-3D4B-4B8B-AE0B-368111B69C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533749"/>
            <a:ext cx="7200800" cy="1470025"/>
          </a:xfrm>
          <a:solidFill>
            <a:schemeClr val="tx1">
              <a:alpha val="20000"/>
            </a:schemeClr>
          </a:solidFill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92080" y="3789039"/>
            <a:ext cx="3600400" cy="1800199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E692592-A8BA-45C8-A78B-33FD80ECE0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5877272"/>
            <a:ext cx="1576899" cy="86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93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63902EA-6B17-4B07-B534-97F378B2FD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970"/>
            <a:ext cx="9144000" cy="684205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408907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90872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605E39A0-AC36-4D15-82B6-8D97C37C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600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A3F0551-4253-456D-9A60-FE6453ABD2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7846" y="6181664"/>
            <a:ext cx="1677938" cy="612864"/>
          </a:xfrm>
          <a:prstGeom prst="rect">
            <a:avLst/>
          </a:prstGeom>
        </p:spPr>
      </p:pic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A0E1BE7E-357B-4747-8CF3-DB59D0E10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336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37B9F5B5-2CD2-40B5-921D-E6B82D810FF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081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DFB0DE0D-BFF6-47E3-8104-1FEDF3095F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970"/>
            <a:ext cx="9144000" cy="684205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600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336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37B9F5B5-2CD2-40B5-921D-E6B82D810FF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18D0DB7-C703-4437-AAC1-7E59F3F8A8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7846" y="6181664"/>
            <a:ext cx="1677938" cy="61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4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60767-A4AD-4E18-B832-C044ED21B09A}" type="datetime1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Audit CTI 11-13/12/2019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9F5B5-2CD2-40B5-921D-E6B82D810F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90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95000"/>
                  </a:schemeClr>
                </a:solidFill>
              </a:rPr>
              <a:t>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Intervenant.e.s</a:t>
            </a:r>
            <a:endParaRPr lang="fr-F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7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FA3D7F-E7F4-4A8A-A774-DFCF7713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Chapitre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E2C58C-CBFF-4A5A-83DA-DCDB0287E0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Année de Formation / Département de spécialité</a:t>
            </a:r>
          </a:p>
        </p:txBody>
      </p:sp>
    </p:spTree>
    <p:extLst>
      <p:ext uri="{BB962C8B-B14F-4D97-AF65-F5344CB8AC3E}">
        <p14:creationId xmlns:p14="http://schemas.microsoft.com/office/powerpoint/2010/main" val="304262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E1D3FE-12CC-409A-9161-B8A97DA8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29EE28-110E-480D-8EA5-E3A3E6AB3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Paragraphe 1</a:t>
            </a:r>
          </a:p>
          <a:p>
            <a:pPr lvl="1"/>
            <a:r>
              <a:rPr lang="fr-FR" dirty="0"/>
              <a:t>Sous-paragraphe 1.1</a:t>
            </a:r>
          </a:p>
          <a:p>
            <a:pPr lvl="2"/>
            <a:r>
              <a:rPr lang="fr-FR" dirty="0"/>
              <a:t>…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D8EF34-8C08-4E8A-8649-D2B3966C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F5B5-2CD2-40B5-921D-E6B82D810FF7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19710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22</Words>
  <Application>Microsoft Office PowerPoint</Application>
  <PresentationFormat>Affichage à l'écran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Titre</vt:lpstr>
      <vt:lpstr>Chapitre </vt:lpstr>
      <vt:lpstr>Titre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UPSSITECH</dc:creator>
  <cp:lastModifiedBy>UPSSITECH1</cp:lastModifiedBy>
  <cp:revision>16</cp:revision>
  <dcterms:created xsi:type="dcterms:W3CDTF">2019-10-30T08:34:32Z</dcterms:created>
  <dcterms:modified xsi:type="dcterms:W3CDTF">2020-10-23T08:56:11Z</dcterms:modified>
</cp:coreProperties>
</file>