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6" r:id="rId2"/>
    <p:sldId id="274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1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60" autoAdjust="0"/>
    <p:restoredTop sz="94660"/>
  </p:normalViewPr>
  <p:slideViewPr>
    <p:cSldViewPr>
      <p:cViewPr varScale="1">
        <p:scale>
          <a:sx n="105" d="100"/>
          <a:sy n="105" d="100"/>
        </p:scale>
        <p:origin x="149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5F347A-1C7F-487D-BA19-4A62DBFE5404}" type="datetimeFigureOut">
              <a:rPr lang="fr-FR" smtClean="0"/>
              <a:t>23/10/2020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99CE14-D660-478C-A390-79250208C3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8524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1F1E49FE-3D4B-4B8B-AE0B-368111B69C3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71600" y="533749"/>
            <a:ext cx="7200800" cy="1470025"/>
          </a:xfrm>
          <a:solidFill>
            <a:schemeClr val="tx1">
              <a:alpha val="20000"/>
            </a:schemeClr>
          </a:solidFill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292080" y="3789039"/>
            <a:ext cx="3600400" cy="1800199"/>
          </a:xfrm>
        </p:spPr>
        <p:txBody>
          <a:bodyPr anchor="ctr" anchorCtr="0">
            <a:normAutofit/>
          </a:bodyPr>
          <a:lstStyle>
            <a:lvl1pPr marL="0" indent="0" algn="r"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Modifiez le style des sous-titres du masque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2E692592-A8BA-45C8-A78B-33FD80ECE0C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7504" y="5877272"/>
            <a:ext cx="1576899" cy="861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1933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763902EA-6B17-4B07-B534-97F378B2FD8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7970"/>
            <a:ext cx="9144000" cy="6842059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2408907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5800" y="90872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605E39A0-AC36-4D15-82B6-8D97C37C0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71800" y="6356350"/>
            <a:ext cx="36004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AA3F0551-4253-456D-9A60-FE6453ABD2D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57846" y="6181664"/>
            <a:ext cx="1677938" cy="612864"/>
          </a:xfrm>
          <a:prstGeom prst="rect">
            <a:avLst/>
          </a:prstGeom>
        </p:spPr>
      </p:pic>
      <p:sp>
        <p:nvSpPr>
          <p:cNvPr id="10" name="Espace réservé du numéro de diapositive 5">
            <a:extLst>
              <a:ext uri="{FF2B5EF4-FFF2-40B4-BE49-F238E27FC236}">
                <a16:creationId xmlns:a16="http://schemas.microsoft.com/office/drawing/2014/main" id="{A0E1BE7E-357B-4747-8CF3-DB59D0E10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32240" y="6356350"/>
            <a:ext cx="2133600" cy="365125"/>
          </a:xfr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fld id="{37B9F5B5-2CD2-40B5-921D-E6B82D810FF7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50812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DFB0DE0D-BFF6-47E3-8104-1FEDF3095FC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7970"/>
            <a:ext cx="9144000" cy="6842059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771800" y="6356350"/>
            <a:ext cx="36004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732240" y="6356350"/>
            <a:ext cx="2133600" cy="365125"/>
          </a:xfr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fld id="{37B9F5B5-2CD2-40B5-921D-E6B82D810FF7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718D0DB7-C703-4437-AAC1-7E59F3F8A87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57846" y="6181664"/>
            <a:ext cx="1677938" cy="612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742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60767-A4AD-4E18-B832-C044ED21B09A}" type="datetime1">
              <a:rPr lang="fr-FR" smtClean="0"/>
              <a:t>23/10/2020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Audit CTI 11-13/12/2019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9F5B5-2CD2-40B5-921D-E6B82D810F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2904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>
                <a:solidFill>
                  <a:schemeClr val="bg1">
                    <a:lumMod val="95000"/>
                  </a:schemeClr>
                </a:solidFill>
              </a:rPr>
              <a:t>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err="1">
                <a:solidFill>
                  <a:schemeClr val="bg1">
                    <a:lumMod val="95000"/>
                  </a:schemeClr>
                </a:solidFill>
              </a:rPr>
              <a:t>Intervenant.e.s</a:t>
            </a:r>
            <a:endParaRPr lang="fr-FR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1377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FA3D7F-E7F4-4A8A-A774-DFCF77137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Chapitre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4E2C58C-CBFF-4A5A-83DA-DCDB0287E0C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Année de Formation / Département de spécialité</a:t>
            </a:r>
          </a:p>
        </p:txBody>
      </p:sp>
    </p:spTree>
    <p:extLst>
      <p:ext uri="{BB962C8B-B14F-4D97-AF65-F5344CB8AC3E}">
        <p14:creationId xmlns:p14="http://schemas.microsoft.com/office/powerpoint/2010/main" val="3042625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E1D3FE-12CC-409A-9161-B8A97DA8B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D29EE28-110E-480D-8EA5-E3A3E6AB3B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Paragraphe 1</a:t>
            </a:r>
          </a:p>
          <a:p>
            <a:pPr lvl="1"/>
            <a:r>
              <a:rPr lang="fr-FR" dirty="0"/>
              <a:t>Sous-paragraphe 1.1</a:t>
            </a:r>
          </a:p>
          <a:p>
            <a:pPr lvl="2"/>
            <a:r>
              <a:rPr lang="fr-FR" dirty="0"/>
              <a:t>…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2D8EF34-8C08-4E8A-8649-D2B3966CD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9F5B5-2CD2-40B5-921D-E6B82D810FF7}" type="slidenum">
              <a:rPr lang="fr-FR" smtClean="0"/>
              <a:pPr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9197108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22</Words>
  <Application>Microsoft Office PowerPoint</Application>
  <PresentationFormat>Affichage à l'écran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6" baseType="lpstr">
      <vt:lpstr>Arial</vt:lpstr>
      <vt:lpstr>Calibri</vt:lpstr>
      <vt:lpstr>Thème Office</vt:lpstr>
      <vt:lpstr>Titre</vt:lpstr>
      <vt:lpstr>Chapitre </vt:lpstr>
      <vt:lpstr>Titre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UPSSITECH</dc:creator>
  <cp:lastModifiedBy>UPSSITECH1</cp:lastModifiedBy>
  <cp:revision>16</cp:revision>
  <dcterms:created xsi:type="dcterms:W3CDTF">2019-10-30T08:34:32Z</dcterms:created>
  <dcterms:modified xsi:type="dcterms:W3CDTF">2020-10-23T08:56:11Z</dcterms:modified>
</cp:coreProperties>
</file>